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242" autoAdjust="0"/>
  </p:normalViewPr>
  <p:slideViewPr>
    <p:cSldViewPr snapToGrid="0">
      <p:cViewPr>
        <p:scale>
          <a:sx n="80" d="100"/>
          <a:sy n="80" d="100"/>
        </p:scale>
        <p:origin x="-306" y="-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9152-6346-4C4B-9753-B825E69384D1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BAEE-EA2E-42D1-B9CF-196B13C7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33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9152-6346-4C4B-9753-B825E69384D1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BAEE-EA2E-42D1-B9CF-196B13C7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794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9152-6346-4C4B-9753-B825E69384D1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BAEE-EA2E-42D1-B9CF-196B13C7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8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9152-6346-4C4B-9753-B825E69384D1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BAEE-EA2E-42D1-B9CF-196B13C7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9152-6346-4C4B-9753-B825E69384D1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BAEE-EA2E-42D1-B9CF-196B13C7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81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9152-6346-4C4B-9753-B825E69384D1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BAEE-EA2E-42D1-B9CF-196B13C7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128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9152-6346-4C4B-9753-B825E69384D1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BAEE-EA2E-42D1-B9CF-196B13C7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18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9152-6346-4C4B-9753-B825E69384D1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BAEE-EA2E-42D1-B9CF-196B13C7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68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9152-6346-4C4B-9753-B825E69384D1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BAEE-EA2E-42D1-B9CF-196B13C7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89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9152-6346-4C4B-9753-B825E69384D1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BAEE-EA2E-42D1-B9CF-196B13C7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944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9152-6346-4C4B-9753-B825E69384D1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BAEE-EA2E-42D1-B9CF-196B13C7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8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59152-6346-4C4B-9753-B825E69384D1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BBAEE-EA2E-42D1-B9CF-196B13C7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966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605" y="0"/>
            <a:ext cx="64827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30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385" y="0"/>
            <a:ext cx="5731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2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91" y="68580"/>
            <a:ext cx="8823960" cy="6789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06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0"/>
            <a:ext cx="4876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32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608" y="0"/>
            <a:ext cx="56767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08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39" y="0"/>
            <a:ext cx="102019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73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0</Words>
  <Application>Microsoft Office PowerPoint</Application>
  <PresentationFormat>Custom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Travis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Kristian Caballero</dc:creator>
  <cp:lastModifiedBy>Laura Morrison</cp:lastModifiedBy>
  <cp:revision>9</cp:revision>
  <dcterms:created xsi:type="dcterms:W3CDTF">2015-08-11T22:45:47Z</dcterms:created>
  <dcterms:modified xsi:type="dcterms:W3CDTF">2015-08-14T19:35:27Z</dcterms:modified>
</cp:coreProperties>
</file>